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2" r:id="rId4"/>
    <p:sldId id="259" r:id="rId5"/>
    <p:sldId id="257" r:id="rId6"/>
    <p:sldId id="270" r:id="rId7"/>
    <p:sldId id="260" r:id="rId8"/>
    <p:sldId id="261" r:id="rId9"/>
    <p:sldId id="263" r:id="rId10"/>
    <p:sldId id="264" r:id="rId11"/>
    <p:sldId id="266" r:id="rId12"/>
    <p:sldId id="267" r:id="rId13"/>
    <p:sldId id="269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bmp>
</file>

<file path=ppt/media/image4.bmp>
</file>

<file path=ppt/media/image5.png>
</file>

<file path=ppt/media/image6.bmp>
</file>

<file path=ppt/media/image7.jp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bmp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bmp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b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7A825B-71E1-40C1-9B09-0B9011F187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562114"/>
          </a:xfrm>
        </p:spPr>
        <p:txBody>
          <a:bodyPr/>
          <a:lstStyle/>
          <a:p>
            <a:r>
              <a:rPr lang="ru-RU" dirty="0"/>
              <a:t>Морской бой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8DBD4B-9C2C-46DC-A61E-70846D8496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0923" y="4013099"/>
            <a:ext cx="8791575" cy="1655762"/>
          </a:xfrm>
        </p:spPr>
        <p:txBody>
          <a:bodyPr/>
          <a:lstStyle/>
          <a:p>
            <a:r>
              <a:rPr lang="ru-RU" sz="3200" dirty="0"/>
              <a:t>Проект</a:t>
            </a:r>
            <a:r>
              <a:rPr lang="en-US" sz="3200" dirty="0"/>
              <a:t> </a:t>
            </a:r>
            <a:r>
              <a:rPr lang="en-US" sz="3200" dirty="0" err="1"/>
              <a:t>pygame</a:t>
            </a:r>
            <a:endParaRPr lang="en-US" sz="3200" dirty="0"/>
          </a:p>
          <a:p>
            <a:r>
              <a:rPr lang="ru-RU" dirty="0"/>
              <a:t>Автор: Егор Корчагин</a:t>
            </a:r>
          </a:p>
        </p:txBody>
      </p:sp>
    </p:spTree>
    <p:extLst>
      <p:ext uri="{BB962C8B-B14F-4D97-AF65-F5344CB8AC3E}">
        <p14:creationId xmlns:p14="http://schemas.microsoft.com/office/powerpoint/2010/main" val="3517601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A35878-775E-4610-91DC-FB74A5F62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08126"/>
            <a:ext cx="9905998" cy="606275"/>
          </a:xfrm>
        </p:spPr>
        <p:txBody>
          <a:bodyPr/>
          <a:lstStyle/>
          <a:p>
            <a:pPr algn="ctr"/>
            <a:r>
              <a:rPr lang="ru-RU" dirty="0"/>
              <a:t>Результат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2723D8-8E48-4DB6-A3C8-880150F5A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02" y="914401"/>
            <a:ext cx="7837796" cy="5537074"/>
          </a:xfrm>
          <a:prstGeom prst="rect">
            <a:avLst/>
          </a:prstGeom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19440B73-B2A7-4E56-A794-2EDF9FB66924}"/>
              </a:ext>
            </a:extLst>
          </p:cNvPr>
          <p:cNvCxnSpPr/>
          <p:nvPr/>
        </p:nvCxnSpPr>
        <p:spPr>
          <a:xfrm>
            <a:off x="1971413" y="3313651"/>
            <a:ext cx="11409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0631A42-1EF4-4404-8D8D-7821870C3F84}"/>
              </a:ext>
            </a:extLst>
          </p:cNvPr>
          <p:cNvSpPr txBox="1"/>
          <p:nvPr/>
        </p:nvSpPr>
        <p:spPr>
          <a:xfrm>
            <a:off x="979667" y="3101613"/>
            <a:ext cx="991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Вердикт</a:t>
            </a:r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388175AB-12A8-4A14-887A-50918EE8F304}"/>
              </a:ext>
            </a:extLst>
          </p:cNvPr>
          <p:cNvCxnSpPr/>
          <p:nvPr/>
        </p:nvCxnSpPr>
        <p:spPr>
          <a:xfrm>
            <a:off x="3271706" y="763398"/>
            <a:ext cx="419450" cy="96473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F389664-CB2A-4371-9524-22EB488AE1C4}"/>
              </a:ext>
            </a:extLst>
          </p:cNvPr>
          <p:cNvSpPr txBox="1"/>
          <p:nvPr/>
        </p:nvSpPr>
        <p:spPr>
          <a:xfrm>
            <a:off x="2441390" y="406525"/>
            <a:ext cx="1249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Статистика</a:t>
            </a:r>
          </a:p>
        </p:txBody>
      </p:sp>
    </p:spTree>
    <p:extLst>
      <p:ext uri="{BB962C8B-B14F-4D97-AF65-F5344CB8AC3E}">
        <p14:creationId xmlns:p14="http://schemas.microsoft.com/office/powerpoint/2010/main" val="192528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238A2-D2DD-4EA2-A224-10C43383C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631442"/>
          </a:xfrm>
        </p:spPr>
        <p:txBody>
          <a:bodyPr/>
          <a:lstStyle/>
          <a:p>
            <a:pPr algn="ctr"/>
            <a:r>
              <a:rPr lang="ru-RU" dirty="0"/>
              <a:t>Демонстрационное видео</a:t>
            </a:r>
          </a:p>
        </p:txBody>
      </p:sp>
      <p:pic>
        <p:nvPicPr>
          <p:cNvPr id="3" name="2021-01-16 20-32-20">
            <a:hlinkClick r:id="" action="ppaction://media"/>
            <a:extLst>
              <a:ext uri="{FF2B5EF4-FFF2-40B4-BE49-F238E27FC236}">
                <a16:creationId xmlns:a16="http://schemas.microsoft.com/office/drawing/2014/main" id="{5B361FB6-1853-4CB0-8E35-03C8786052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8189" y="617902"/>
            <a:ext cx="10295622" cy="579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13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2D5CAC-AA00-4791-84B7-187CBCCC6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75237"/>
            <a:ext cx="9905998" cy="648219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Основные классы и функции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8B57E7-22CC-468C-BB0C-668026780ACD}"/>
              </a:ext>
            </a:extLst>
          </p:cNvPr>
          <p:cNvSpPr txBox="1"/>
          <p:nvPr/>
        </p:nvSpPr>
        <p:spPr>
          <a:xfrm>
            <a:off x="891331" y="1023456"/>
            <a:ext cx="1040933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load_image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3200" dirty="0"/>
              <a:t>– </a:t>
            </a:r>
            <a:r>
              <a:rPr lang="ru-RU" sz="3200" dirty="0"/>
              <a:t>загрузка изображения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load_sound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3200" dirty="0"/>
              <a:t>– </a:t>
            </a:r>
            <a:r>
              <a:rPr lang="ru-RU" sz="3200" dirty="0"/>
              <a:t>загрузка музыки</a:t>
            </a:r>
          </a:p>
          <a:p>
            <a:r>
              <a:rPr lang="en-US" sz="3200" dirty="0"/>
              <a:t>class Game:</a:t>
            </a:r>
            <a:endParaRPr lang="ru-RU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game_loop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3200" dirty="0"/>
              <a:t>– </a:t>
            </a:r>
            <a:r>
              <a:rPr lang="ru-RU" sz="3200" dirty="0"/>
              <a:t>игровой цикл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drawing_sprites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- рисование спрайтов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change_statistic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3200" dirty="0"/>
              <a:t>–</a:t>
            </a:r>
            <a:r>
              <a:rPr lang="ru-RU" sz="3200" dirty="0"/>
              <a:t> изменение статистики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robot_move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– ход робота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player_move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– ход игрока</a:t>
            </a:r>
          </a:p>
          <a:p>
            <a:r>
              <a:rPr lang="en-US" sz="3200" dirty="0"/>
              <a:t>class </a:t>
            </a:r>
            <a:r>
              <a:rPr lang="en-US" sz="3200" dirty="0" err="1"/>
              <a:t>GameField</a:t>
            </a:r>
            <a:r>
              <a:rPr lang="en-US" sz="3200" dirty="0"/>
              <a:t>:</a:t>
            </a:r>
            <a:endParaRPr lang="ru-RU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generate</a:t>
            </a:r>
            <a:r>
              <a:rPr lang="ru-RU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</a:t>
            </a:r>
            <a:r>
              <a:rPr lang="ru-RU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field</a:t>
            </a:r>
            <a:r>
              <a:rPr lang="ru-RU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– авто-расстановка кораблей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make_move</a:t>
            </a:r>
            <a:r>
              <a:rPr lang="en-US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3200" dirty="0"/>
              <a:t>– выполнение хода</a:t>
            </a:r>
          </a:p>
        </p:txBody>
      </p:sp>
    </p:spTree>
    <p:extLst>
      <p:ext uri="{BB962C8B-B14F-4D97-AF65-F5344CB8AC3E}">
        <p14:creationId xmlns:p14="http://schemas.microsoft.com/office/powerpoint/2010/main" val="4196185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19D18D-DE17-4EBB-AC48-D4B33742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24237"/>
            <a:ext cx="9905998" cy="690164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Основные классы и функции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14E0B5-A949-4F19-ADA6-1E765EF1FAB2}"/>
              </a:ext>
            </a:extLst>
          </p:cNvPr>
          <p:cNvSpPr txBox="1"/>
          <p:nvPr/>
        </p:nvSpPr>
        <p:spPr>
          <a:xfrm>
            <a:off x="1339442" y="1093785"/>
            <a:ext cx="9513116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class Ship:</a:t>
            </a:r>
            <a:endParaRPr lang="ru-RU" sz="28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correct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coords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-  проверка правильности координат корабля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rotate() </a:t>
            </a:r>
            <a:r>
              <a:rPr lang="en-US" sz="2800" dirty="0"/>
              <a:t>– </a:t>
            </a:r>
            <a:r>
              <a:rPr lang="ru-RU" sz="2800" dirty="0"/>
              <a:t>поворот корабля</a:t>
            </a:r>
          </a:p>
          <a:p>
            <a:r>
              <a:rPr lang="en-US" sz="2800" dirty="0"/>
              <a:t>class </a:t>
            </a:r>
            <a:r>
              <a:rPr lang="en-US" sz="2800" dirty="0" err="1"/>
              <a:t>Backgound</a:t>
            </a:r>
            <a:r>
              <a:rPr lang="en-US" sz="2800" dirty="0"/>
              <a:t>:</a:t>
            </a:r>
            <a:endParaRPr lang="ru-RU" sz="28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draw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заднего фона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draw_field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поля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begin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scene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меню игры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placement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ships_scene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сцены расстановки кораблей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battle_scene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en-US" sz="2800" dirty="0"/>
              <a:t>–  </a:t>
            </a:r>
            <a:r>
              <a:rPr lang="ru-RU" sz="2800" dirty="0"/>
              <a:t>прорисовка сцены боя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_</a:t>
            </a:r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scene</a:t>
            </a:r>
            <a:r>
              <a:rPr lang="ru-RU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 </a:t>
            </a:r>
            <a:r>
              <a:rPr lang="ru-RU" sz="2800" dirty="0"/>
              <a:t>– прорисовка сцены результатов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2773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DAA1D1-8930-4D26-BB74-2283E4EE3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72051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Спасибо за внимание!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D53055-6E99-449A-903B-F52842FE8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237" y="1373560"/>
            <a:ext cx="7253526" cy="486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4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396FF1-F723-4281-A195-6F3D1AE37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87230"/>
            <a:ext cx="9905998" cy="56433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история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4F9F9D-5178-4A92-9100-F495D479768B}"/>
              </a:ext>
            </a:extLst>
          </p:cNvPr>
          <p:cNvSpPr txBox="1"/>
          <p:nvPr/>
        </p:nvSpPr>
        <p:spPr>
          <a:xfrm>
            <a:off x="6581260" y="1920345"/>
            <a:ext cx="519102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Одним из самых любимых развлечений моих сверстников в СССР была игра «Морской бой». </a:t>
            </a:r>
          </a:p>
          <a:p>
            <a:pPr algn="just"/>
            <a:endParaRPr lang="ru-RU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Для того, чтобы скрасить скучный урок или лекцию, достаточно было взять только листок бумаги в клетку и карандаш.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A373A09-1271-464D-932D-02CFDD191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047" y="1613663"/>
            <a:ext cx="5446003" cy="363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4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6E9097-C600-47C2-A6C1-99855BA77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6663"/>
            <a:ext cx="9905998" cy="54371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история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5107919-A2D3-48BF-9677-DB1829B6E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2869" y="1025604"/>
            <a:ext cx="5349439" cy="52138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986FCF-6413-4F2D-94A6-FAD850D227BA}"/>
              </a:ext>
            </a:extLst>
          </p:cNvPr>
          <p:cNvSpPr txBox="1"/>
          <p:nvPr/>
        </p:nvSpPr>
        <p:spPr>
          <a:xfrm>
            <a:off x="679508" y="1864503"/>
            <a:ext cx="491594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Позднее на прилавках магазинов появились красочные игровые наборы.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«Морской бой» развивает логическое мышление, учит вырабатывать стратегию поведения и принятию решений.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4285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6A75492C-F4CE-42CE-9DA7-6DA94B11C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1551" y="2987712"/>
            <a:ext cx="8191500" cy="2686050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9AB13E6-7D03-43F4-BEF0-FBAFE6EF2C2B}"/>
              </a:ext>
            </a:extLst>
          </p:cNvPr>
          <p:cNvSpPr txBox="1"/>
          <p:nvPr/>
        </p:nvSpPr>
        <p:spPr>
          <a:xfrm>
            <a:off x="1325459" y="1325459"/>
            <a:ext cx="9605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Я</a:t>
            </a:r>
            <a:r>
              <a:rPr lang="en-US" sz="2400" dirty="0"/>
              <a:t> </a:t>
            </a:r>
            <a:r>
              <a:rPr lang="ru-RU" sz="2400" dirty="0"/>
              <a:t>решил сделать свою цифровую версию игры, используя библиотеку </a:t>
            </a:r>
            <a:r>
              <a:rPr lang="en-US" sz="2400" dirty="0" err="1"/>
              <a:t>Pygame</a:t>
            </a:r>
            <a:r>
              <a:rPr lang="en-US" sz="2400" dirty="0"/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143099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B2A72-4BB8-42B1-86FB-E5F0D45B7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6181"/>
            <a:ext cx="9905998" cy="740499"/>
          </a:xfrm>
        </p:spPr>
        <p:txBody>
          <a:bodyPr/>
          <a:lstStyle/>
          <a:p>
            <a:pPr algn="ctr"/>
            <a:r>
              <a:rPr lang="ru-RU" dirty="0"/>
              <a:t>правила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B1A2F3-76AE-4DE4-B6BB-50F090A0A701}"/>
              </a:ext>
            </a:extLst>
          </p:cNvPr>
          <p:cNvSpPr txBox="1"/>
          <p:nvPr/>
        </p:nvSpPr>
        <p:spPr>
          <a:xfrm>
            <a:off x="1143001" y="1006680"/>
            <a:ext cx="99059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/>
              <a:t>«Морской бой»</a:t>
            </a:r>
            <a:r>
              <a:rPr lang="ru-RU" dirty="0"/>
              <a:t> — игра для двух участников, в которой игроки по очереди называют координаты на неизвестной им карте соперника. Если у соперника по этим координатам имеется корабль (координаты заняты), то корабль или его часть «топится», а попавший получает право сделать ещё один ход. Цель игрока — первым потопить все корабли противника. 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33D8ED5-F284-419D-BADF-FAF994A09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092" y="2581521"/>
            <a:ext cx="8021816" cy="367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07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B2A72-4BB8-42B1-86FB-E5F0D45B7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6181"/>
            <a:ext cx="9905998" cy="740499"/>
          </a:xfrm>
        </p:spPr>
        <p:txBody>
          <a:bodyPr/>
          <a:lstStyle/>
          <a:p>
            <a:pPr algn="ctr"/>
            <a:r>
              <a:rPr lang="ru-RU" dirty="0"/>
              <a:t>правила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79B7B0F-D6DF-4429-A431-D98473CA5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523" y="1199627"/>
            <a:ext cx="10388954" cy="479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775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1266CE-D7E5-4C9C-9069-84DB5400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3422"/>
            <a:ext cx="9905998" cy="620644"/>
          </a:xfrm>
        </p:spPr>
        <p:txBody>
          <a:bodyPr/>
          <a:lstStyle/>
          <a:p>
            <a:pPr algn="ctr"/>
            <a:r>
              <a:rPr lang="ru-RU" dirty="0"/>
              <a:t>Выбор режима игры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D80306-6630-4AC8-BEED-AF57AE060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39" y="864066"/>
            <a:ext cx="7767522" cy="548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436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2C2E9F4E-F55C-4B52-89D9-A6900BA17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274" y="968370"/>
            <a:ext cx="7708274" cy="544557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B99F4E-2A7C-48C4-99E2-2AE5D7887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7897"/>
            <a:ext cx="9905998" cy="56433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Расстановка кораблей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0DFEE84B-B99B-44D9-9EA3-8EBF98E13C5D}"/>
              </a:ext>
            </a:extLst>
          </p:cNvPr>
          <p:cNvCxnSpPr>
            <a:cxnSpLocks/>
          </p:cNvCxnSpPr>
          <p:nvPr/>
        </p:nvCxnSpPr>
        <p:spPr>
          <a:xfrm flipV="1">
            <a:off x="1963024" y="2139193"/>
            <a:ext cx="880844" cy="6123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B354BD8B-4098-4FFC-A4DC-F7EA640BF0F3}"/>
              </a:ext>
            </a:extLst>
          </p:cNvPr>
          <p:cNvCxnSpPr/>
          <p:nvPr/>
        </p:nvCxnSpPr>
        <p:spPr>
          <a:xfrm flipV="1">
            <a:off x="2021747" y="3514987"/>
            <a:ext cx="1593908" cy="3523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67213BDA-4A25-4648-BDFC-52C2B5BC1DB0}"/>
              </a:ext>
            </a:extLst>
          </p:cNvPr>
          <p:cNvCxnSpPr>
            <a:cxnSpLocks/>
          </p:cNvCxnSpPr>
          <p:nvPr/>
        </p:nvCxnSpPr>
        <p:spPr>
          <a:xfrm flipV="1">
            <a:off x="5443497" y="5410900"/>
            <a:ext cx="554631" cy="1006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242B57C4-AB9A-4E67-8136-F78B5C98FBB2}"/>
              </a:ext>
            </a:extLst>
          </p:cNvPr>
          <p:cNvCxnSpPr/>
          <p:nvPr/>
        </p:nvCxnSpPr>
        <p:spPr>
          <a:xfrm flipH="1">
            <a:off x="8967831" y="4572000"/>
            <a:ext cx="1082180" cy="6291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2A82ADFC-F6F8-403F-AA44-1BFECEFCE6E3}"/>
              </a:ext>
            </a:extLst>
          </p:cNvPr>
          <p:cNvCxnSpPr>
            <a:cxnSpLocks/>
          </p:cNvCxnSpPr>
          <p:nvPr/>
        </p:nvCxnSpPr>
        <p:spPr>
          <a:xfrm flipH="1">
            <a:off x="7550091" y="4513066"/>
            <a:ext cx="377505" cy="6368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E64DB4-3690-4D3B-ADF8-C969586400C9}"/>
              </a:ext>
            </a:extLst>
          </p:cNvPr>
          <p:cNvSpPr txBox="1"/>
          <p:nvPr/>
        </p:nvSpPr>
        <p:spPr>
          <a:xfrm>
            <a:off x="445675" y="2557447"/>
            <a:ext cx="1576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Назад в меню</a:t>
            </a:r>
          </a:p>
          <a:p>
            <a:r>
              <a:rPr lang="ru-RU" dirty="0"/>
              <a:t>(</a:t>
            </a:r>
            <a:r>
              <a:rPr lang="en-US" dirty="0"/>
              <a:t>Ctrl + B</a:t>
            </a:r>
            <a:r>
              <a:rPr lang="ru-RU" dirty="0"/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6A160C-8645-47FB-BA65-82C9F8CF04D5}"/>
              </a:ext>
            </a:extLst>
          </p:cNvPr>
          <p:cNvSpPr txBox="1"/>
          <p:nvPr/>
        </p:nvSpPr>
        <p:spPr>
          <a:xfrm>
            <a:off x="194389" y="3714364"/>
            <a:ext cx="1956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Текущий корабль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F25676-74A8-42D4-83A8-7755361529F0}"/>
              </a:ext>
            </a:extLst>
          </p:cNvPr>
          <p:cNvSpPr txBox="1"/>
          <p:nvPr/>
        </p:nvSpPr>
        <p:spPr>
          <a:xfrm>
            <a:off x="2708402" y="5298206"/>
            <a:ext cx="2889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Поворот текущего корабля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(Ctrl + R)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2D50C9-300B-492D-932F-4139D98263C1}"/>
              </a:ext>
            </a:extLst>
          </p:cNvPr>
          <p:cNvSpPr txBox="1"/>
          <p:nvPr/>
        </p:nvSpPr>
        <p:spPr>
          <a:xfrm>
            <a:off x="7511999" y="66608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1353E50-8FA4-4BA5-948C-5FF99BFD1489}"/>
              </a:ext>
            </a:extLst>
          </p:cNvPr>
          <p:cNvSpPr txBox="1"/>
          <p:nvPr/>
        </p:nvSpPr>
        <p:spPr>
          <a:xfrm>
            <a:off x="6619869" y="3857768"/>
            <a:ext cx="2889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Авто-расстановка кораблей</a:t>
            </a:r>
            <a:r>
              <a:rPr lang="en-US" dirty="0">
                <a:solidFill>
                  <a:schemeClr val="bg1"/>
                </a:solidFill>
              </a:rPr>
              <a:t>  </a:t>
            </a:r>
          </a:p>
          <a:p>
            <a:r>
              <a:rPr lang="en-US" dirty="0">
                <a:solidFill>
                  <a:schemeClr val="bg1"/>
                </a:solidFill>
              </a:rPr>
              <a:t>              (Ctrl + A)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60F75B4-C140-412A-A586-91F429F45812}"/>
              </a:ext>
            </a:extLst>
          </p:cNvPr>
          <p:cNvSpPr txBox="1"/>
          <p:nvPr/>
        </p:nvSpPr>
        <p:spPr>
          <a:xfrm>
            <a:off x="10008880" y="4214884"/>
            <a:ext cx="1080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 бой</a:t>
            </a:r>
            <a:endParaRPr lang="en-US" dirty="0"/>
          </a:p>
          <a:p>
            <a:r>
              <a:rPr lang="en-US" dirty="0"/>
              <a:t>(Ctrl + N)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6779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930501-127E-448C-A997-03E607F74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16515"/>
            <a:ext cx="9905998" cy="614664"/>
          </a:xfrm>
        </p:spPr>
        <p:txBody>
          <a:bodyPr/>
          <a:lstStyle/>
          <a:p>
            <a:pPr algn="ctr"/>
            <a:r>
              <a:rPr lang="ru-RU" dirty="0"/>
              <a:t>Игровое поле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E3C7F21-5B78-46EC-A26C-2E44819A1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047" y="931179"/>
            <a:ext cx="7753906" cy="5477809"/>
          </a:xfrm>
          <a:prstGeom prst="rect">
            <a:avLst/>
          </a:prstGeom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53D959BD-ACD6-4CB1-BE6E-8A2A0C479C86}"/>
              </a:ext>
            </a:extLst>
          </p:cNvPr>
          <p:cNvCxnSpPr>
            <a:cxnSpLocks/>
          </p:cNvCxnSpPr>
          <p:nvPr/>
        </p:nvCxnSpPr>
        <p:spPr>
          <a:xfrm flipV="1">
            <a:off x="2046914" y="1979803"/>
            <a:ext cx="709209" cy="1426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58ABC76-C5A0-4001-B4AC-5344ADD1526C}"/>
              </a:ext>
            </a:extLst>
          </p:cNvPr>
          <p:cNvSpPr txBox="1"/>
          <p:nvPr/>
        </p:nvSpPr>
        <p:spPr>
          <a:xfrm>
            <a:off x="540131" y="1979803"/>
            <a:ext cx="159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Назад в меню</a:t>
            </a:r>
          </a:p>
          <a:p>
            <a:r>
              <a:rPr lang="ru-RU" dirty="0"/>
              <a:t>(</a:t>
            </a:r>
            <a:r>
              <a:rPr lang="en-US" dirty="0"/>
              <a:t>Ctrl + B</a:t>
            </a:r>
            <a:r>
              <a:rPr lang="ru-RU" dirty="0"/>
              <a:t>)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F3235DF-278F-4011-91FB-5E08AD5EDFC3}"/>
              </a:ext>
            </a:extLst>
          </p:cNvPr>
          <p:cNvCxnSpPr>
            <a:cxnSpLocks/>
          </p:cNvCxnSpPr>
          <p:nvPr/>
        </p:nvCxnSpPr>
        <p:spPr>
          <a:xfrm flipH="1">
            <a:off x="8800051" y="2051109"/>
            <a:ext cx="1258968" cy="713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D89B8D0-6889-4372-B2A7-09C26FE83D96}"/>
              </a:ext>
            </a:extLst>
          </p:cNvPr>
          <p:cNvSpPr txBox="1"/>
          <p:nvPr/>
        </p:nvSpPr>
        <p:spPr>
          <a:xfrm>
            <a:off x="10004129" y="1866443"/>
            <a:ext cx="2089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Игровая статистика</a:t>
            </a:r>
          </a:p>
        </p:txBody>
      </p: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B104962E-12A9-46D4-9DE2-099A4C9BCB64}"/>
              </a:ext>
            </a:extLst>
          </p:cNvPr>
          <p:cNvCxnSpPr>
            <a:cxnSpLocks/>
          </p:cNvCxnSpPr>
          <p:nvPr/>
        </p:nvCxnSpPr>
        <p:spPr>
          <a:xfrm>
            <a:off x="2132981" y="5251508"/>
            <a:ext cx="2145404" cy="3355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3E3C494-B91B-4E23-B854-EC546C30C0E7}"/>
              </a:ext>
            </a:extLst>
          </p:cNvPr>
          <p:cNvSpPr txBox="1"/>
          <p:nvPr/>
        </p:nvSpPr>
        <p:spPr>
          <a:xfrm>
            <a:off x="1153691" y="5049491"/>
            <a:ext cx="1065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Участник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259C7B-A909-4F63-8C96-CC59B9B329BC}"/>
              </a:ext>
            </a:extLst>
          </p:cNvPr>
          <p:cNvSpPr txBox="1"/>
          <p:nvPr/>
        </p:nvSpPr>
        <p:spPr>
          <a:xfrm>
            <a:off x="762588" y="3699313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Попадание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477C84-77A3-4F9F-AC42-3B7D7D163A59}"/>
              </a:ext>
            </a:extLst>
          </p:cNvPr>
          <p:cNvSpPr txBox="1"/>
          <p:nvPr/>
        </p:nvSpPr>
        <p:spPr>
          <a:xfrm>
            <a:off x="10192624" y="4228051"/>
            <a:ext cx="937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Промах</a:t>
            </a:r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1CEA601F-ED62-45F6-A290-DCC630B2B9B1}"/>
              </a:ext>
            </a:extLst>
          </p:cNvPr>
          <p:cNvCxnSpPr>
            <a:stCxn id="30" idx="1"/>
          </p:cNvCxnSpPr>
          <p:nvPr/>
        </p:nvCxnSpPr>
        <p:spPr>
          <a:xfrm flipH="1">
            <a:off x="8867163" y="4412717"/>
            <a:ext cx="1325461" cy="4778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BA4B4000-8FEC-4B2F-97B1-6C0378E7FE3D}"/>
              </a:ext>
            </a:extLst>
          </p:cNvPr>
          <p:cNvCxnSpPr>
            <a:stCxn id="29" idx="3"/>
          </p:cNvCxnSpPr>
          <p:nvPr/>
        </p:nvCxnSpPr>
        <p:spPr>
          <a:xfrm>
            <a:off x="2046914" y="3883979"/>
            <a:ext cx="1794434" cy="2767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0019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1590</TotalTime>
  <Words>302</Words>
  <Application>Microsoft Office PowerPoint</Application>
  <PresentationFormat>Широкоэкранный</PresentationFormat>
  <Paragraphs>61</Paragraphs>
  <Slides>14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Tw Cen MT</vt:lpstr>
      <vt:lpstr>Контур</vt:lpstr>
      <vt:lpstr>Морской бой</vt:lpstr>
      <vt:lpstr>история</vt:lpstr>
      <vt:lpstr>история</vt:lpstr>
      <vt:lpstr>Презентация PowerPoint</vt:lpstr>
      <vt:lpstr>правила</vt:lpstr>
      <vt:lpstr>правила</vt:lpstr>
      <vt:lpstr>Выбор режима игры</vt:lpstr>
      <vt:lpstr>Расстановка кораблей</vt:lpstr>
      <vt:lpstr>Игровое поле</vt:lpstr>
      <vt:lpstr>Результат</vt:lpstr>
      <vt:lpstr>Демонстрационное видео</vt:lpstr>
      <vt:lpstr>Основные классы и функции</vt:lpstr>
      <vt:lpstr>Основные классы и функции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Морской бой</dc:title>
  <dc:creator>Егор</dc:creator>
  <cp:lastModifiedBy>Егор</cp:lastModifiedBy>
  <cp:revision>31</cp:revision>
  <dcterms:created xsi:type="dcterms:W3CDTF">2021-01-08T17:52:42Z</dcterms:created>
  <dcterms:modified xsi:type="dcterms:W3CDTF">2021-01-19T11:55:15Z</dcterms:modified>
</cp:coreProperties>
</file>

<file path=docProps/thumbnail.jpeg>
</file>